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0" r:id="rId12"/>
    <p:sldId id="271" r:id="rId13"/>
    <p:sldId id="272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22" autoAdjust="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08BFD-6AF4-43FA-B6AA-E48BF144D9A0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A8E53-5A86-4617-A1C6-7652AEA4E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_Stock_by_BreAnn_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971800"/>
            <a:ext cx="2938034" cy="37337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Flowchart: Punched Tape 2"/>
          <p:cNvSpPr/>
          <p:nvPr/>
        </p:nvSpPr>
        <p:spPr>
          <a:xfrm>
            <a:off x="2286000" y="76200"/>
            <a:ext cx="4953000" cy="2667000"/>
          </a:xfrm>
          <a:prstGeom prst="flowChartPunchedTap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সবাইকে লাল গোলাপের শুভেচ্ছা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47172"/>
            <a:ext cx="2647335" cy="1038828"/>
          </a:xfrm>
          <a:prstGeom prst="rect">
            <a:avLst/>
          </a:prstGeom>
        </p:spPr>
      </p:pic>
      <p:pic>
        <p:nvPicPr>
          <p:cNvPr id="3" name="Picture 2" descr="c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2647335" cy="1038828"/>
          </a:xfrm>
          <a:prstGeom prst="rect">
            <a:avLst/>
          </a:prstGeom>
        </p:spPr>
      </p:pic>
      <p:pic>
        <p:nvPicPr>
          <p:cNvPr id="4" name="Picture 3" descr="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2647335" cy="1038828"/>
          </a:xfrm>
          <a:prstGeom prst="rect">
            <a:avLst/>
          </a:prstGeom>
        </p:spPr>
      </p:pic>
      <p:pic>
        <p:nvPicPr>
          <p:cNvPr id="5" name="Picture 4" descr="or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04800"/>
            <a:ext cx="1651602" cy="1240537"/>
          </a:xfrm>
          <a:prstGeom prst="rect">
            <a:avLst/>
          </a:prstGeom>
        </p:spPr>
      </p:pic>
      <p:pic>
        <p:nvPicPr>
          <p:cNvPr id="6" name="Picture 5" descr="or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352800"/>
            <a:ext cx="1651602" cy="1240537"/>
          </a:xfrm>
          <a:prstGeom prst="rect">
            <a:avLst/>
          </a:prstGeom>
        </p:spPr>
      </p:pic>
      <p:pic>
        <p:nvPicPr>
          <p:cNvPr id="7" name="Picture 6" descr="or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828800"/>
            <a:ext cx="1651602" cy="1240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267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তিনটি শসা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181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তিনটি কমলা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685800"/>
            <a:ext cx="2057400" cy="2590800"/>
          </a:xfrm>
          <a:prstGeom prst="ellips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3733800"/>
            <a:ext cx="1295400" cy="6096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তিন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56753"/>
            <a:ext cx="5249008" cy="3381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4267200"/>
            <a:ext cx="4038600" cy="5334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জাতীয় পতাকা।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05600" y="1447800"/>
            <a:ext cx="1371600" cy="1981200"/>
          </a:xfrm>
          <a:prstGeom prst="ellips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3657600"/>
            <a:ext cx="1066800" cy="381000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33400"/>
            <a:ext cx="2466975" cy="1857375"/>
          </a:xfrm>
          <a:prstGeom prst="rect">
            <a:avLst/>
          </a:prstGeom>
        </p:spPr>
      </p:pic>
      <p:pic>
        <p:nvPicPr>
          <p:cNvPr id="4" name="Picture 3" descr="j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33400"/>
            <a:ext cx="2466975" cy="1857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895600"/>
            <a:ext cx="3886200" cy="5334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কাঁঠাল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76400" y="4267200"/>
            <a:ext cx="2057400" cy="152400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4953000"/>
            <a:ext cx="1295400" cy="381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2546830" cy="1714500"/>
          </a:xfrm>
          <a:prstGeom prst="rect">
            <a:avLst/>
          </a:prstGeom>
        </p:spPr>
      </p:pic>
      <p:pic>
        <p:nvPicPr>
          <p:cNvPr id="3" name="Picture 2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33400"/>
            <a:ext cx="2546830" cy="1714500"/>
          </a:xfrm>
          <a:prstGeom prst="rect">
            <a:avLst/>
          </a:prstGeom>
        </p:spPr>
      </p:pic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33400"/>
            <a:ext cx="2546830" cy="171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667000"/>
            <a:ext cx="4267200" cy="609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তিনটি দোয়েল পাখি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4191000"/>
            <a:ext cx="2209800" cy="17526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4876800"/>
            <a:ext cx="1371600" cy="60960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590800"/>
            <a:ext cx="20574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590800"/>
            <a:ext cx="2057400" cy="838200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2590800"/>
            <a:ext cx="2057400" cy="838200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44269"/>
            <a:ext cx="6096000" cy="58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গণনা করে সংখ্যা প্রতীক গুলো মিল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yamaha_r6_bik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23975"/>
            <a:ext cx="1752600" cy="985838"/>
          </a:xfrm>
          <a:prstGeom prst="rect">
            <a:avLst/>
          </a:prstGeom>
        </p:spPr>
      </p:pic>
      <p:pic>
        <p:nvPicPr>
          <p:cNvPr id="7" name="Picture 6" descr="673px-The_King's_Aeroplane,_Airspeed_Envoy_(Dinky_Toys_62k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889" y="2819400"/>
            <a:ext cx="2208911" cy="1969312"/>
          </a:xfrm>
          <a:prstGeom prst="rect">
            <a:avLst/>
          </a:prstGeom>
        </p:spPr>
      </p:pic>
      <p:pic>
        <p:nvPicPr>
          <p:cNvPr id="10" name="Picture 9" descr="yamaha_r6_bik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295400"/>
            <a:ext cx="1752600" cy="985838"/>
          </a:xfrm>
          <a:prstGeom prst="rect">
            <a:avLst/>
          </a:prstGeom>
        </p:spPr>
      </p:pic>
      <p:pic>
        <p:nvPicPr>
          <p:cNvPr id="11" name="Picture 10" descr="yamaha_r6_bik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295400"/>
            <a:ext cx="1752600" cy="985838"/>
          </a:xfrm>
          <a:prstGeom prst="rect">
            <a:avLst/>
          </a:prstGeom>
        </p:spPr>
      </p:pic>
      <p:pic>
        <p:nvPicPr>
          <p:cNvPr id="12" name="Picture 11" descr="MTC_orange_line_b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5543585"/>
            <a:ext cx="1981200" cy="933415"/>
          </a:xfrm>
          <a:prstGeom prst="rect">
            <a:avLst/>
          </a:prstGeom>
        </p:spPr>
      </p:pic>
      <p:pic>
        <p:nvPicPr>
          <p:cNvPr id="13" name="Picture 12" descr="MTC_orange_line_b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5638800"/>
            <a:ext cx="1981200" cy="93341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467600" y="1524000"/>
            <a:ext cx="1371600" cy="114300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91400" y="3276600"/>
            <a:ext cx="1371600" cy="1143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91400" y="5029200"/>
            <a:ext cx="1371600" cy="1143000"/>
          </a:xfrm>
          <a:prstGeom prst="ellips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endCxn id="17" idx="1"/>
          </p:cNvCxnSpPr>
          <p:nvPr/>
        </p:nvCxnSpPr>
        <p:spPr>
          <a:xfrm rot="16200000" flipH="1">
            <a:off x="5312639" y="2916961"/>
            <a:ext cx="2910588" cy="1648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 flipV="1">
            <a:off x="5638800" y="2362200"/>
            <a:ext cx="1905000" cy="1441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62600" y="41910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248400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বাম দিকের সংখ্যার সাথে ডান দিকের সংখ্যাগুলো মিল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1066800" cy="8382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352800"/>
            <a:ext cx="1066800" cy="83820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76800"/>
            <a:ext cx="1066800" cy="838200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1600200"/>
            <a:ext cx="1066800" cy="838200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400" y="3276600"/>
            <a:ext cx="1066800" cy="838200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4876800"/>
            <a:ext cx="10668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1200" y="2057400"/>
            <a:ext cx="53340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1"/>
          </p:cNvCxnSpPr>
          <p:nvPr/>
        </p:nvCxnSpPr>
        <p:spPr>
          <a:xfrm flipV="1">
            <a:off x="1905000" y="2019300"/>
            <a:ext cx="548640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28800" y="3810000"/>
            <a:ext cx="5638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Wallpaper-flowers-249398_1693_1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971800"/>
            <a:ext cx="4199790" cy="3505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Horizontal Scroll 2"/>
          <p:cNvSpPr/>
          <p:nvPr/>
        </p:nvSpPr>
        <p:spPr>
          <a:xfrm>
            <a:off x="2057400" y="457200"/>
            <a:ext cx="4953000" cy="2286000"/>
          </a:xfrm>
          <a:prstGeom prst="horizontalScroll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সবাইকে ধন্যবাদ জানিয়ে শ্রেণিকক্ষ ত্যাগ করব।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800" y="381000"/>
            <a:ext cx="22098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2286000"/>
            <a:ext cx="304800" cy="381000"/>
          </a:xfrm>
          <a:prstGeom prst="downArrow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3200400"/>
            <a:ext cx="5943600" cy="2286000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লুৎফুর রহমান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সহকারি  শিক্ষক   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ছিলনী সরকারী প্রাথমিক বিদ্যালয়,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ইটনা,কিশোরগঞ্জ।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219200"/>
            <a:ext cx="5486400" cy="297180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শ্রেণিঃ-প্রথম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বিষয়ঃ-গণিত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পাঠের শিরোনামঃ-সংখ্যা প্রতীক।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পাঠঃ-সংখ্যা প্রতীক-১,২,৩।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838200"/>
            <a:ext cx="3657600" cy="2209800"/>
          </a:xfrm>
          <a:prstGeom prst="downArrow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পাঠের 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733800"/>
            <a:ext cx="5638800" cy="144780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১।সংখ্যা প্রতীকগুলো 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পারবে।         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২।প্রত্যেকটিকে নাম অনুযায়ী শনাক্ত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667000" y="1143000"/>
            <a:ext cx="4648200" cy="4343400"/>
          </a:xfrm>
          <a:prstGeom prst="star7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আবেগ সৃষ্টিঃ-গানের মাধ্যমে।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00200"/>
            <a:ext cx="6629400" cy="22098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বাস্তব উপকরন যেমন একটি মোবাইল,দুইটি ক্রিকেট বল,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তিনটি কলম এর মাধ্যমে আমি শিশুদেরকে সংখ্যা প্রতীক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গুলো চিনতে সহায়তা করব।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828800"/>
            <a:ext cx="20574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1828800"/>
            <a:ext cx="20574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72200" y="1752600"/>
            <a:ext cx="20574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lorer-replogle-desktop-gl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44880"/>
            <a:ext cx="2514600" cy="30175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 descr="1357991168_471371593_1-Pictures-of--cy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70" y="1143000"/>
            <a:ext cx="3604930" cy="24384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" y="4335959"/>
            <a:ext cx="3581400" cy="7694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ভূগোলক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335959"/>
            <a:ext cx="37338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সাইকেল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24200" y="1600200"/>
            <a:ext cx="1905000" cy="1143000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3276600"/>
            <a:ext cx="1219200" cy="533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yda-mug__0145008_PE304471_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33400"/>
            <a:ext cx="1955800" cy="1955800"/>
          </a:xfrm>
          <a:prstGeom prst="rect">
            <a:avLst/>
          </a:prstGeom>
        </p:spPr>
      </p:pic>
      <p:pic>
        <p:nvPicPr>
          <p:cNvPr id="4" name="Picture 3" descr="mallard_d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85800"/>
            <a:ext cx="1983873" cy="1422400"/>
          </a:xfrm>
          <a:prstGeom prst="rect">
            <a:avLst/>
          </a:prstGeom>
        </p:spPr>
      </p:pic>
      <p:pic>
        <p:nvPicPr>
          <p:cNvPr id="6" name="Picture 5" descr="mallard_d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85800"/>
            <a:ext cx="1983873" cy="142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743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16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124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দুইটি পেয়ালা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1021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দুইটি হাঁস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lyda-mug__0145008_PE304471_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1955800" cy="1955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200400" y="4191000"/>
            <a:ext cx="2743200" cy="1219200"/>
          </a:xfrm>
          <a:prstGeom prst="ellips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5867400"/>
            <a:ext cx="1219200" cy="6096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147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78</cp:revision>
  <dcterms:created xsi:type="dcterms:W3CDTF">2006-08-16T00:00:00Z</dcterms:created>
  <dcterms:modified xsi:type="dcterms:W3CDTF">2013-05-30T06:06:28Z</dcterms:modified>
</cp:coreProperties>
</file>